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70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79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椭圆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椭圆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椭圆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椭圆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内容占位符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5" name="椭圆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椭圆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23" name="标题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内容占位符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0" name="椭圆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椭圆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椭圆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3325F6-2058-475C-B99B-4C0804197F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椭圆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826ECF-4BD6-425C-AF5A-A7072387FC70}" type="slidenum">
              <a:rPr lang="zh-CN" altLang="en-US" smtClean="0"/>
            </a:fld>
            <a:endParaRPr lang="zh-CN" alt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  <a:p>
            <a:pPr lvl="1" eaLnBrk="1" latinLnBrk="0" hangingPunct="1"/>
            <a:r>
              <a:rPr kumimoji="0" lang="zh-CN" altLang="en-US"/>
              <a:t>第二级</a:t>
            </a:r>
            <a:endParaRPr kumimoji="0" lang="zh-CN" altLang="en-US"/>
          </a:p>
          <a:p>
            <a:pPr lvl="2" eaLnBrk="1" latinLnBrk="0" hangingPunct="1"/>
            <a:r>
              <a:rPr kumimoji="0" lang="zh-CN" altLang="en-US"/>
              <a:t>第三级</a:t>
            </a:r>
            <a:endParaRPr kumimoji="0" lang="zh-CN" altLang="en-US"/>
          </a:p>
          <a:p>
            <a:pPr lvl="3" eaLnBrk="1" latinLnBrk="0" hangingPunct="1"/>
            <a:r>
              <a:rPr kumimoji="0" lang="zh-CN" altLang="en-US"/>
              <a:t>第四级</a:t>
            </a:r>
            <a:endParaRPr kumimoji="0" lang="zh-CN" altLang="en-US"/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 panose="05000000000000000000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 panose="05000000000000000000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1124748"/>
          <a:ext cx="8208912" cy="460851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40160"/>
                <a:gridCol w="2808312"/>
                <a:gridCol w="1584176"/>
                <a:gridCol w="2376264"/>
              </a:tblGrid>
              <a:tr h="440192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Robust</a:t>
                      </a:r>
                      <a:r>
                        <a:rPr lang="en-US" altLang="zh-CN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Power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altLang="zh-CN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</a:t>
                      </a:r>
                      <a:r>
                        <a:rPr lang="en-US" altLang="zh-CN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RPLT-7200</a:t>
                      </a:r>
                      <a:endParaRPr lang="zh-CN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192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Mobile</a:t>
                      </a:r>
                      <a:r>
                        <a:rPr lang="en-US" altLang="zh-CN" sz="1600" baseline="0" dirty="0"/>
                        <a:t> Light Tower</a:t>
                      </a:r>
                      <a:endParaRPr lang="zh-CN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72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2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Lamp </a:t>
                      </a:r>
                      <a:r>
                        <a:rPr lang="en-US" altLang="zh-CN" sz="1200" dirty="0"/>
                        <a:t>Lumens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CN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403,200 / 604,800 / 420,000 </a:t>
                      </a:r>
                      <a:r>
                        <a:rPr kumimoji="0" lang="en-US" altLang="zh-CN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lm</a:t>
                      </a:r>
                      <a:endParaRPr kumimoji="0" lang="zh-CN" alt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Wattage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6*480w/6*720w/10*300w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Lamps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 Lamp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tank capacity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270L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Hydraulic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mast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Consumption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 L/hr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Height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Power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KW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Rotation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 degrees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Frequency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50/60 Hz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Kubota</a:t>
                      </a:r>
                      <a:r>
                        <a:rPr lang="en-US" altLang="zh-CN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D1105-BG/</a:t>
                      </a:r>
                      <a:r>
                        <a:rPr lang="en-US" altLang="zh-CN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Kohler KDW1003</a:t>
                      </a:r>
                      <a:endParaRPr lang="en-US" altLang="zh-C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/Yanmar 3TNV88-GGHWC Diesel</a:t>
                      </a:r>
                      <a:r>
                        <a:rPr lang="en-US" altLang="zh-CN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</a:t>
                      </a:r>
                      <a:endParaRPr lang="zh-CN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Rated Voltage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48V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DC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Coolant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cylinders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1500/1800 Rpm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Dimensions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3150*1850*2440mm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Alternator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4-pole/ Brushless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,excitation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 KG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88640"/>
            <a:ext cx="878497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Robust Power Product Parameters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20272" y="602128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lighting</a:t>
            </a:r>
            <a:endParaRPr lang="zh-CN" altLang="en-US" sz="2000" i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6453336"/>
            <a:ext cx="2448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Fujian Robust Power Co., Ltd</a:t>
            </a:r>
            <a:endParaRPr lang="zh-CN" altLang="en-US" sz="11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20688"/>
            <a:ext cx="8784976" cy="1384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zh-CN" altLang="en-US" sz="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1640" y="548640"/>
            <a:ext cx="5982335" cy="53924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镇">
  <a:themeElements>
    <a:clrScheme name="市镇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镇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镇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718</Words>
  <Application>WPS 演示</Application>
  <PresentationFormat>全屏显示(4:3)</PresentationFormat>
  <Paragraphs>95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Wingdings 2</vt:lpstr>
      <vt:lpstr>Wingdings</vt:lpstr>
      <vt:lpstr>Wingdings</vt:lpstr>
      <vt:lpstr>Georgia</vt:lpstr>
      <vt:lpstr>微软雅黑</vt:lpstr>
      <vt:lpstr>Arial Unicode MS</vt:lpstr>
      <vt:lpstr>方正舒体</vt:lpstr>
      <vt:lpstr>ksdb</vt:lpstr>
      <vt:lpstr>Calibri</vt:lpstr>
      <vt:lpstr>市镇</vt:lpstr>
      <vt:lpstr>PowerPoint 演示文稿</vt:lpstr>
      <vt:lpstr>PowerPoint 演示文稿</vt:lpstr>
    </vt:vector>
  </TitlesOfParts>
  <Company>Microsoft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运营</dc:creator>
  <cp:lastModifiedBy>北笙</cp:lastModifiedBy>
  <cp:revision>42</cp:revision>
  <dcterms:created xsi:type="dcterms:W3CDTF">2022-06-20T09:11:00Z</dcterms:created>
  <dcterms:modified xsi:type="dcterms:W3CDTF">2025-02-19T07:36:46Z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7CA21643DB7F4A20962F06BA1AE3E6CE_13</vt:lpwstr>
  </property>
  <property fmtid="{D5CDD505-2E9C-101B-9397-08002B2CF9AE}" pid="3" name="KSOProductBuildVer">
    <vt:lpwstr>2052-12.1.0.19770</vt:lpwstr>
  </property>
</Properties>
</file>